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70" d="100"/>
          <a:sy n="70" d="100"/>
        </p:scale>
        <p:origin x="5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ine Millard" userId="9fdbd086b7c75e7f" providerId="LiveId" clId="{B4A235A9-D039-E646-9298-863BACC31A36}"/>
    <pc:docChg chg="custSel addSld delSld modSld">
      <pc:chgData name="Josephine Millard" userId="9fdbd086b7c75e7f" providerId="LiveId" clId="{B4A235A9-D039-E646-9298-863BACC31A36}" dt="2022-07-11T14:04:57" v="9" actId="13822"/>
      <pc:docMkLst>
        <pc:docMk/>
      </pc:docMkLst>
      <pc:sldChg chg="addSp modSp">
        <pc:chgData name="Josephine Millard" userId="9fdbd086b7c75e7f" providerId="LiveId" clId="{B4A235A9-D039-E646-9298-863BACC31A36}" dt="2022-07-11T12:38:06.303" v="0"/>
        <pc:sldMkLst>
          <pc:docMk/>
          <pc:sldMk cId="4115215588" sldId="256"/>
        </pc:sldMkLst>
        <pc:spChg chg="add mod">
          <ac:chgData name="Josephine Millard" userId="9fdbd086b7c75e7f" providerId="LiveId" clId="{B4A235A9-D039-E646-9298-863BACC31A36}" dt="2022-07-11T12:38:06.303" v="0"/>
          <ac:spMkLst>
            <pc:docMk/>
            <pc:sldMk cId="4115215588" sldId="256"/>
            <ac:spMk id="3" creationId="{043464CF-E5EB-2A38-1808-89C1E7923F3E}"/>
          </ac:spMkLst>
        </pc:spChg>
      </pc:sldChg>
      <pc:sldChg chg="del">
        <pc:chgData name="Josephine Millard" userId="9fdbd086b7c75e7f" providerId="LiveId" clId="{B4A235A9-D039-E646-9298-863BACC31A36}" dt="2022-07-11T14:03:51.604" v="3" actId="2696"/>
        <pc:sldMkLst>
          <pc:docMk/>
          <pc:sldMk cId="1002193708" sldId="257"/>
        </pc:sldMkLst>
      </pc:sldChg>
      <pc:sldChg chg="addSp delSp modSp mod delAnim modAnim">
        <pc:chgData name="Josephine Millard" userId="9fdbd086b7c75e7f" providerId="LiveId" clId="{B4A235A9-D039-E646-9298-863BACC31A36}" dt="2022-07-11T14:04:57" v="9" actId="13822"/>
        <pc:sldMkLst>
          <pc:docMk/>
          <pc:sldMk cId="1746237514" sldId="258"/>
        </pc:sldMkLst>
        <pc:spChg chg="add del mod">
          <ac:chgData name="Josephine Millard" userId="9fdbd086b7c75e7f" providerId="LiveId" clId="{B4A235A9-D039-E646-9298-863BACC31A36}" dt="2022-07-11T14:04:45.732" v="7" actId="478"/>
          <ac:spMkLst>
            <pc:docMk/>
            <pc:sldMk cId="1746237514" sldId="258"/>
            <ac:spMk id="5" creationId="{27C4CAEA-48C0-D15E-FD01-955B076CA06A}"/>
          </ac:spMkLst>
        </pc:spChg>
        <pc:spChg chg="add mod">
          <ac:chgData name="Josephine Millard" userId="9fdbd086b7c75e7f" providerId="LiveId" clId="{B4A235A9-D039-E646-9298-863BACC31A36}" dt="2022-07-11T14:04:57" v="9" actId="13822"/>
          <ac:spMkLst>
            <pc:docMk/>
            <pc:sldMk cId="1746237514" sldId="258"/>
            <ac:spMk id="6" creationId="{5734F7BB-7AC8-73FE-E397-E2EC91F6BAAE}"/>
          </ac:spMkLst>
        </pc:spChg>
      </pc:sldChg>
      <pc:sldChg chg="addSp modSp">
        <pc:chgData name="Josephine Millard" userId="9fdbd086b7c75e7f" providerId="LiveId" clId="{B4A235A9-D039-E646-9298-863BACC31A36}" dt="2022-07-11T14:04:17.915" v="5"/>
        <pc:sldMkLst>
          <pc:docMk/>
          <pc:sldMk cId="4011068733" sldId="259"/>
        </pc:sldMkLst>
        <pc:spChg chg="add mod">
          <ac:chgData name="Josephine Millard" userId="9fdbd086b7c75e7f" providerId="LiveId" clId="{B4A235A9-D039-E646-9298-863BACC31A36}" dt="2022-07-11T14:04:17.915" v="5"/>
          <ac:spMkLst>
            <pc:docMk/>
            <pc:sldMk cId="4011068733" sldId="259"/>
            <ac:spMk id="4" creationId="{5F1E420B-0571-544E-5DBF-04FCBD0AA839}"/>
          </ac:spMkLst>
        </pc:spChg>
      </pc:sldChg>
      <pc:sldChg chg="addSp modSp modAnim">
        <pc:chgData name="Josephine Millard" userId="9fdbd086b7c75e7f" providerId="LiveId" clId="{B4A235A9-D039-E646-9298-863BACC31A36}" dt="2022-07-11T13:08:06.731" v="1"/>
        <pc:sldMkLst>
          <pc:docMk/>
          <pc:sldMk cId="2831021101" sldId="260"/>
        </pc:sldMkLst>
        <pc:picChg chg="add mod">
          <ac:chgData name="Josephine Millard" userId="9fdbd086b7c75e7f" providerId="LiveId" clId="{B4A235A9-D039-E646-9298-863BACC31A36}" dt="2022-07-11T13:08:06.731" v="1"/>
          <ac:picMkLst>
            <pc:docMk/>
            <pc:sldMk cId="2831021101" sldId="260"/>
            <ac:picMk id="4" creationId="{62548196-742E-05DD-E787-104685A522FA}"/>
          </ac:picMkLst>
        </pc:picChg>
      </pc:sldChg>
      <pc:sldChg chg="addSp modSp">
        <pc:chgData name="Josephine Millard" userId="9fdbd086b7c75e7f" providerId="LiveId" clId="{B4A235A9-D039-E646-9298-863BACC31A36}" dt="2022-07-11T14:04:21.503" v="6"/>
        <pc:sldMkLst>
          <pc:docMk/>
          <pc:sldMk cId="918085775" sldId="261"/>
        </pc:sldMkLst>
        <pc:spChg chg="add mod">
          <ac:chgData name="Josephine Millard" userId="9fdbd086b7c75e7f" providerId="LiveId" clId="{B4A235A9-D039-E646-9298-863BACC31A36}" dt="2022-07-11T14:04:21.503" v="6"/>
          <ac:spMkLst>
            <pc:docMk/>
            <pc:sldMk cId="918085775" sldId="261"/>
            <ac:spMk id="4" creationId="{96029D49-3C35-258C-03A2-7B1CD2D50669}"/>
          </ac:spMkLst>
        </pc:spChg>
      </pc:sldChg>
      <pc:sldChg chg="add">
        <pc:chgData name="Josephine Millard" userId="9fdbd086b7c75e7f" providerId="LiveId" clId="{B4A235A9-D039-E646-9298-863BACC31A36}" dt="2022-07-11T14:03:49.387" v="2"/>
        <pc:sldMkLst>
          <pc:docMk/>
          <pc:sldMk cId="2354659587" sldId="262"/>
        </pc:sldMkLst>
      </pc:sldChg>
    </pc:docChg>
  </pc:docChgLst>
</pc:chgInfo>
</file>

<file path=ppt/media/image1.png>
</file>

<file path=ppt/media/image2.png>
</file>

<file path=ppt/media/media1.wa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462391" y="2239766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3464CF-E5EB-2A38-1808-89C1E7923F3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5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FM sound</a:t>
            </a:r>
          </a:p>
        </p:txBody>
      </p:sp>
      <p:pic>
        <p:nvPicPr>
          <p:cNvPr id="7" name="sweep k2 3x.wav" descr="sweep k2 3x.wav">
            <a:hlinkClick r:id="" action="ppaction://media"/>
            <a:extLst>
              <a:ext uri="{FF2B5EF4-FFF2-40B4-BE49-F238E27FC236}">
                <a16:creationId xmlns:a16="http://schemas.microsoft.com/office/drawing/2014/main" id="{8440B9D3-B42C-B9A6-E7A0-F0D02DFB6C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34F7BB-7AC8-73FE-E397-E2EC91F6BAA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1E420B-0571-544E-5DBF-04FCBD0AA83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7D29D-4F5A-6369-1DDD-7C3ED7E20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social reward</a:t>
            </a:r>
          </a:p>
        </p:txBody>
      </p:sp>
      <p:pic>
        <p:nvPicPr>
          <p:cNvPr id="4" name="Z3 39261.mov" descr="Z3 39261.mov">
            <a:hlinkClick r:id="" action="ppaction://media"/>
            <a:extLst>
              <a:ext uri="{FF2B5EF4-FFF2-40B4-BE49-F238E27FC236}">
                <a16:creationId xmlns:a16="http://schemas.microsoft.com/office/drawing/2014/main" id="{62548196-742E-05DD-E787-104685A522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029D49-3C35-258C-03A2-7B1CD2D5066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8</Words>
  <Application>Microsoft Office PowerPoint</Application>
  <PresentationFormat>Widescreen</PresentationFormat>
  <Paragraphs>5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Josephine Millard</cp:lastModifiedBy>
  <cp:revision>7</cp:revision>
  <dcterms:created xsi:type="dcterms:W3CDTF">2022-07-08T15:21:05Z</dcterms:created>
  <dcterms:modified xsi:type="dcterms:W3CDTF">2022-07-15T17:00:53Z</dcterms:modified>
</cp:coreProperties>
</file>

<file path=docProps/thumbnail.jpeg>
</file>